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4" r:id="rId6"/>
    <p:sldId id="259" r:id="rId7"/>
    <p:sldId id="267" r:id="rId8"/>
    <p:sldId id="260" r:id="rId9"/>
    <p:sldId id="265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105400" y="5029200"/>
            <a:ext cx="3630488" cy="17121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304800" y="293077"/>
            <a:ext cx="8686800" cy="4724400"/>
          </a:xfrm>
          <a:prstGeom prst="rect">
            <a:avLst/>
          </a:prstGeom>
          <a:noFill/>
          <a:ln>
            <a:solidFill>
              <a:schemeClr val="accent1">
                <a:alpha val="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3480"/>
              </a:lnSpc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К проекту изменений в бюджет муниципального образования «Муниципальный округ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</a:rPr>
              <a:t>Якшур-Бодьинский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 район Удмуртской Республики»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  <a:t> на 2024 и на плановый период 2025 и 2026 годов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30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3987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251520" y="21586"/>
            <a:ext cx="8705088" cy="11751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параметров дефицита бюджета округа на 2024 год,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7722066"/>
              </p:ext>
            </p:extLst>
          </p:nvPr>
        </p:nvGraphicFramePr>
        <p:xfrm>
          <a:off x="107504" y="1988840"/>
          <a:ext cx="8928991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2537"/>
                <a:gridCol w="1945659"/>
                <a:gridCol w="1618030"/>
                <a:gridCol w="1618030"/>
                <a:gridCol w="16247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утвержден-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ного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бюджета на 01.02.2024</a:t>
                      </a: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бюджета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4,6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23,4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685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179512" y="1196752"/>
            <a:ext cx="8705088" cy="259228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6273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6726027"/>
              </p:ext>
            </p:extLst>
          </p:nvPr>
        </p:nvGraphicFramePr>
        <p:xfrm>
          <a:off x="29271" y="1196752"/>
          <a:ext cx="9001001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6756"/>
                <a:gridCol w="1919629"/>
                <a:gridCol w="2232248"/>
                <a:gridCol w="1799822"/>
                <a:gridCol w="151254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Наимено-вание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первона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чально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утвержден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ного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бюджета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утвержденного бюджета на 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01.02.2024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поправок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455,0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1074,4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21,7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1096,1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455,0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1079,0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45,1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1124,1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(профицит)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-4,6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-23,4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-28,0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51520" y="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параметры бюджета района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 учетом изменений на 2024 год,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44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8763553"/>
              </p:ext>
            </p:extLst>
          </p:nvPr>
        </p:nvGraphicFramePr>
        <p:xfrm>
          <a:off x="179512" y="1268760"/>
          <a:ext cx="8856986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459956"/>
                <a:gridCol w="1459956"/>
                <a:gridCol w="1048277"/>
                <a:gridCol w="1048277"/>
                <a:gridCol w="984156"/>
                <a:gridCol w="98415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изменений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466,1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1066,4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466,1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1066,4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(профицит)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параметры бюджета округа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 учетом изменений на 2025-2026 годы,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14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параметров бюджета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округа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доходам на 2024 год,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8690229"/>
              </p:ext>
            </p:extLst>
          </p:nvPr>
        </p:nvGraphicFramePr>
        <p:xfrm>
          <a:off x="107504" y="1268760"/>
          <a:ext cx="8928992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944216"/>
                <a:gridCol w="1944216"/>
                <a:gridCol w="1834056"/>
                <a:gridCol w="14783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Наимено-вание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первона-чально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утвержден-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ного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бюджета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утвержденного бюджета на 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01.02.2024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поправок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455,0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1074,4</a:t>
                      </a: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21,7</a:t>
                      </a: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1096,1</a:t>
                      </a:r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399,</a:t>
                      </a: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400,6</a:t>
                      </a:r>
                    </a:p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400,6</a:t>
                      </a:r>
                    </a:p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Безвозмезд-ные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поступления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55,2</a:t>
                      </a:r>
                    </a:p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673,8</a:t>
                      </a:r>
                    </a:p>
                    <a:p>
                      <a:pPr algn="ctr"/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21,7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695,5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286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0759435"/>
              </p:ext>
            </p:extLst>
          </p:nvPr>
        </p:nvGraphicFramePr>
        <p:xfrm>
          <a:off x="179512" y="1268760"/>
          <a:ext cx="8856986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459956"/>
                <a:gridCol w="1459956"/>
                <a:gridCol w="1048277"/>
                <a:gridCol w="1048277"/>
                <a:gridCol w="984156"/>
                <a:gridCol w="98415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изменений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466,1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1066,4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410,9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434,8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410,9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434,8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55,2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655,4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647,5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изменения параметров бюджета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округа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доходам на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2025-2026 годы,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80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"/>
            <a:ext cx="8705088" cy="548679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параметров бюджета округа</a:t>
            </a:r>
            <a:b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расходам на 2024 год, млн. руб.</a:t>
            </a:r>
            <a:endParaRPr lang="ru-RU" sz="2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2101002"/>
              </p:ext>
            </p:extLst>
          </p:nvPr>
        </p:nvGraphicFramePr>
        <p:xfrm>
          <a:off x="107504" y="711220"/>
          <a:ext cx="8928992" cy="61021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2232248"/>
                <a:gridCol w="1872208"/>
                <a:gridCol w="1456036"/>
                <a:gridCol w="1496292"/>
              </a:tblGrid>
              <a:tr h="1334957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утвержденного бюджета на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01.02.2024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поправок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670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455,0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1079,0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mtClean="0">
                          <a:latin typeface="Times New Roman" pitchFamily="18" charset="0"/>
                          <a:cs typeface="Times New Roman" pitchFamily="18" charset="0"/>
                        </a:rPr>
                        <a:t>45,1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1124,1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670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0100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142,0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146,6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-0,5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146,1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670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0200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</a:p>
                  </a:txBody>
                  <a:tcPr/>
                </a:tc>
              </a:tr>
              <a:tr h="36670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0300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2,8</a:t>
                      </a:r>
                    </a:p>
                  </a:txBody>
                  <a:tcPr/>
                </a:tc>
              </a:tr>
              <a:tr h="36670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0400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33,9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94,1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17,3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111,4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670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0500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7,1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29,7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11,8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41,5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670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0600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14,1</a:t>
                      </a:r>
                    </a:p>
                  </a:txBody>
                  <a:tcPr/>
                </a:tc>
              </a:tr>
              <a:tr h="36670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0700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169,3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661,4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6,3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667,7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670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0800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73,2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9,1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115,7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670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0900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/>
                </a:tc>
              </a:tr>
              <a:tr h="36670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12,1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670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</a:p>
                  </a:txBody>
                  <a:tcPr/>
                </a:tc>
              </a:tr>
              <a:tr h="36670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1300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89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8546959"/>
              </p:ext>
            </p:extLst>
          </p:nvPr>
        </p:nvGraphicFramePr>
        <p:xfrm>
          <a:off x="179512" y="1268760"/>
          <a:ext cx="8856986" cy="2952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459956"/>
                <a:gridCol w="1459956"/>
                <a:gridCol w="1048277"/>
                <a:gridCol w="1048277"/>
                <a:gridCol w="984156"/>
                <a:gridCol w="984156"/>
              </a:tblGrid>
              <a:tr h="1227296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внесенных 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7737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2729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466,1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1066,4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1082,4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3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изменения параметров бюджета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округа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расходам на 2025-2026 годы,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41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21586"/>
            <a:ext cx="8705088" cy="133238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изменения параметров бюджета округа</a:t>
            </a:r>
            <a:b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 муниципальным программам на 2024 год,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1310561"/>
              </p:ext>
            </p:extLst>
          </p:nvPr>
        </p:nvGraphicFramePr>
        <p:xfrm>
          <a:off x="107504" y="1988840"/>
          <a:ext cx="8928992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  <a:gridCol w="2016224"/>
                <a:gridCol w="1546024"/>
                <a:gridCol w="14783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утвержденного бюджета на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01.02.2024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поправок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вносимых изменений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бюджета</a:t>
                      </a: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на </a:t>
                      </a:r>
                      <a:r>
                        <a:rPr lang="ru-RU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муници-пальные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программы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422,7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1079,0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45,1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</a:t>
                      </a:r>
                      <a:r>
                        <a:rPr lang="ru-RU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124,1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905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8634002"/>
              </p:ext>
            </p:extLst>
          </p:nvPr>
        </p:nvGraphicFramePr>
        <p:xfrm>
          <a:off x="107504" y="1988840"/>
          <a:ext cx="8856986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224136"/>
                <a:gridCol w="1440160"/>
                <a:gridCol w="1152128"/>
                <a:gridCol w="1080120"/>
                <a:gridCol w="1104078"/>
                <a:gridCol w="984156"/>
              </a:tblGrid>
              <a:tr h="914400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первоначально утвержденного бюджета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поправок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Сумма с учетом внесенных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изменений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Расходы бюджета на </a:t>
                      </a: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муниципаль-ные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программы</a:t>
                      </a:r>
                    </a:p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436,4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461,0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1034,6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1051,2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05088" cy="115212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изменения параметров бюджета округа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муниципальным программам на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2025-2026 годы, 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93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437</Words>
  <Application>Microsoft Office PowerPoint</Application>
  <PresentationFormat>Экран (4:3)</PresentationFormat>
  <Paragraphs>258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Основные параметры бюджета района с учетом изменений на 2024 год, млн.руб.</vt:lpstr>
      <vt:lpstr>Основные параметры бюджета округа с учетом изменений на 2025-2026 годы, млн.руб.</vt:lpstr>
      <vt:lpstr>Основные изменения параметров бюджета округа по доходам на 2024 год, млн.руб.</vt:lpstr>
      <vt:lpstr>Основные изменения параметров бюджета округа по доходам на 2025-2026 годы, млн.руб.</vt:lpstr>
      <vt:lpstr>Основные изменения параметров бюджета округа по расходам на 2024 год, млн. руб.</vt:lpstr>
      <vt:lpstr>Основные изменения параметров бюджета округа по расходам на 2025-2026 годы, млн.руб.</vt:lpstr>
      <vt:lpstr>Основные изменения параметров бюджета округа по муниципальным программам на 2024 год, млн.руб.</vt:lpstr>
      <vt:lpstr>Основные изменения параметров бюджета округа по муниципальным программам на 2025-2026 годы, млн.руб</vt:lpstr>
      <vt:lpstr>Основные изменения параметров дефицита бюджета округа на 2024 год, млн.руб.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KSO</dc:creator>
  <cp:lastModifiedBy>KSO</cp:lastModifiedBy>
  <cp:revision>31</cp:revision>
  <dcterms:created xsi:type="dcterms:W3CDTF">2023-09-27T09:09:02Z</dcterms:created>
  <dcterms:modified xsi:type="dcterms:W3CDTF">2024-03-11T07:45:06Z</dcterms:modified>
</cp:coreProperties>
</file>