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7" r:id="rId8"/>
    <p:sldId id="260" r:id="rId9"/>
    <p:sldId id="265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293077"/>
            <a:ext cx="8686800" cy="4724400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48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К проекту изменений в бюджет муниципального образования «Муниципальный округ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</a:rPr>
              <a:t>Якшур-Бодьинский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район Удмуртской Республики»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и на плановый период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2026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и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2027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годов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73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1751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дефицита бюджета округа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956108"/>
              </p:ext>
            </p:extLst>
          </p:nvPr>
        </p:nvGraphicFramePr>
        <p:xfrm>
          <a:off x="107504" y="1988840"/>
          <a:ext cx="8928992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376264"/>
                <a:gridCol w="1976126"/>
                <a:gridCol w="1984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29,4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29,4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859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05088" cy="2592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7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729229"/>
              </p:ext>
            </p:extLst>
          </p:nvPr>
        </p:nvGraphicFramePr>
        <p:xfrm>
          <a:off x="179512" y="1268760"/>
          <a:ext cx="885698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2448272"/>
                <a:gridCol w="2280161"/>
                <a:gridCol w="19683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1252,5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101,7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1281,9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-29,4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-29,4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района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441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92311"/>
              </p:ext>
            </p:extLst>
          </p:nvPr>
        </p:nvGraphicFramePr>
        <p:xfrm>
          <a:off x="179512" y="1268760"/>
          <a:ext cx="8856986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1209,2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1284,9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1209,2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1284,9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2026-2027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годы,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46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282948"/>
              </p:ext>
            </p:extLst>
          </p:nvPr>
        </p:nvGraphicFramePr>
        <p:xfrm>
          <a:off x="179512" y="1268760"/>
          <a:ext cx="885698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183"/>
                <a:gridCol w="2470937"/>
                <a:gridCol w="2096553"/>
                <a:gridCol w="19683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1252,4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515,0</a:t>
                      </a: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665,1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737,4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866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353856"/>
              </p:ext>
            </p:extLst>
          </p:nvPr>
        </p:nvGraphicFramePr>
        <p:xfrm>
          <a:off x="179512" y="1268760"/>
          <a:ext cx="8856986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1209,2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1284,9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527,4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527,4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559,1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681,8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725,8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744,1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796,6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2026-2027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01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расходам на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млн. руб.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649883"/>
              </p:ext>
            </p:extLst>
          </p:nvPr>
        </p:nvGraphicFramePr>
        <p:xfrm>
          <a:off x="107504" y="828879"/>
          <a:ext cx="8928992" cy="5989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054"/>
                <a:gridCol w="2491026"/>
                <a:gridCol w="2113598"/>
                <a:gridCol w="1984314"/>
              </a:tblGrid>
              <a:tr h="1183747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1180,1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101,7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1281,9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196,6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200,8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120,3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60,1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0600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0700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680,4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731,6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0900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28,0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928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5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61673"/>
              </p:ext>
            </p:extLst>
          </p:nvPr>
        </p:nvGraphicFramePr>
        <p:xfrm>
          <a:off x="179512" y="1268760"/>
          <a:ext cx="8856986" cy="29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122729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737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1209,2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1284,9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1271,5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1355,7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2026-2027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17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3323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муниципальным программам на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555111"/>
              </p:ext>
            </p:extLst>
          </p:nvPr>
        </p:nvGraphicFramePr>
        <p:xfrm>
          <a:off x="107504" y="1988840"/>
          <a:ext cx="892899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376264"/>
                <a:gridCol w="1976126"/>
                <a:gridCol w="1984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1132,4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1231,6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059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0100041"/>
              </p:ext>
            </p:extLst>
          </p:nvPr>
        </p:nvGraphicFramePr>
        <p:xfrm>
          <a:off x="107504" y="1988840"/>
          <a:ext cx="8856986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224136"/>
                <a:gridCol w="1440160"/>
                <a:gridCol w="1152128"/>
                <a:gridCol w="1080120"/>
                <a:gridCol w="1104078"/>
                <a:gridCol w="984156"/>
              </a:tblGrid>
              <a:tr h="9144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1235,9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1222,6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1306,8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05088" cy="11521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2026-2027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325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388</Words>
  <Application>Microsoft Office PowerPoint</Application>
  <PresentationFormat>Экран (4:3)</PresentationFormat>
  <Paragraphs>230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Основные параметры бюджета района с учетом изменений на 2025 год, млн.руб.</vt:lpstr>
      <vt:lpstr>Основные параметры бюджета округа с учетом изменений на 2026-2027 годы, млн.руб.</vt:lpstr>
      <vt:lpstr>Основные изменения параметров бюджета округа по доходам на 2025 год, млн.руб.</vt:lpstr>
      <vt:lpstr>Основные изменения параметров бюджета округа по доходам на 2026-2027 годы, млн.руб.</vt:lpstr>
      <vt:lpstr>Основные изменения параметров бюджета округа по расходам на 2025 год, млн. руб.</vt:lpstr>
      <vt:lpstr>Основные изменения параметров бюджета округа по расходам на 2026-2027 годы, млн.руб.</vt:lpstr>
      <vt:lpstr>Основные изменения параметров бюджета округа по муниципальным программам на 2025 год, млн.руб.</vt:lpstr>
      <vt:lpstr>Основные изменения параметров бюджета округа по муниципальным программам на 2026-2027 годы, млн.руб</vt:lpstr>
      <vt:lpstr>Основные изменения параметров дефицита бюджета округа на 2025 год, млн.руб.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KSO</dc:creator>
  <cp:lastModifiedBy>Ирина</cp:lastModifiedBy>
  <cp:revision>25</cp:revision>
  <dcterms:created xsi:type="dcterms:W3CDTF">2023-09-27T09:09:02Z</dcterms:created>
  <dcterms:modified xsi:type="dcterms:W3CDTF">2025-01-23T07:42:04Z</dcterms:modified>
</cp:coreProperties>
</file>