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3" r:id="rId4"/>
    <p:sldId id="269" r:id="rId5"/>
    <p:sldId id="264" r:id="rId6"/>
    <p:sldId id="259" r:id="rId7"/>
    <p:sldId id="267" r:id="rId8"/>
    <p:sldId id="270" r:id="rId9"/>
    <p:sldId id="265" r:id="rId10"/>
    <p:sldId id="272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293077"/>
            <a:ext cx="8686800" cy="472440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48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К проекту изменений в бюджет муниципального образования «Муниципальный округ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Якшур-Бодьинский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район Удмуртской Республики»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на 2025 и на плановый период 2026 и 2027 годов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8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98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175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Изменение 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дефицита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млн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824917"/>
              </p:ext>
            </p:extLst>
          </p:nvPr>
        </p:nvGraphicFramePr>
        <p:xfrm>
          <a:off x="107504" y="1988840"/>
          <a:ext cx="89289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088610"/>
              </p:ext>
            </p:extLst>
          </p:nvPr>
        </p:nvGraphicFramePr>
        <p:xfrm>
          <a:off x="107504" y="1988840"/>
          <a:ext cx="8928992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16224"/>
                <a:gridCol w="1546024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24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05088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7040368"/>
              </p:ext>
            </p:extLst>
          </p:nvPr>
        </p:nvGraphicFramePr>
        <p:xfrm>
          <a:off x="29271" y="1196752"/>
          <a:ext cx="900100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756"/>
                <a:gridCol w="1919629"/>
                <a:gridCol w="2232248"/>
                <a:gridCol w="1799822"/>
                <a:gridCol w="1512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06.02.2025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1267,5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1281,9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27,2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1309,1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-29,4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-12,2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-41,6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млн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1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5061590"/>
              </p:ext>
            </p:extLst>
          </p:nvPr>
        </p:nvGraphicFramePr>
        <p:xfrm>
          <a:off x="179512" y="1268760"/>
          <a:ext cx="885698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2026-2027 годы, млн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Изменения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млн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232313"/>
              </p:ext>
            </p:extLst>
          </p:nvPr>
        </p:nvGraphicFramePr>
        <p:xfrm>
          <a:off x="107504" y="1268760"/>
          <a:ext cx="8928992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944216"/>
                <a:gridCol w="1944216"/>
                <a:gridCol w="1834056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первона-чально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на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06.02.2025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1252,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1267,5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516,7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Безвозмезд-ные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665,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737,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750,8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3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166621"/>
              </p:ext>
            </p:extLst>
          </p:nvPr>
        </p:nvGraphicFramePr>
        <p:xfrm>
          <a:off x="179512" y="1268760"/>
          <a:ext cx="885698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796,6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743,7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796,4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Изменения бюджета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2026-2027 годы,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"/>
            <a:ext cx="8705088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зменения бюджета  по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расходам на 2025 год, млн. руб.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903646"/>
              </p:ext>
            </p:extLst>
          </p:nvPr>
        </p:nvGraphicFramePr>
        <p:xfrm>
          <a:off x="107504" y="476672"/>
          <a:ext cx="8928991" cy="6260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944216"/>
                <a:gridCol w="2304256"/>
                <a:gridCol w="1656184"/>
                <a:gridCol w="1800199"/>
              </a:tblGrid>
              <a:tr h="118374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27,2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1309,1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196,6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218,1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111,1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120,6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68,9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0600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731,6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-4,2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727,3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111,6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0900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8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0987625"/>
              </p:ext>
            </p:extLst>
          </p:nvPr>
        </p:nvGraphicFramePr>
        <p:xfrm>
          <a:off x="179512" y="1268760"/>
          <a:ext cx="8856986" cy="29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122729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737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Изменения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расходам на 2026-2027 годы,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581257"/>
              </p:ext>
            </p:extLst>
          </p:nvPr>
        </p:nvGraphicFramePr>
        <p:xfrm>
          <a:off x="107504" y="1988840"/>
          <a:ext cx="8928992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16224"/>
                <a:gridCol w="1546024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06.02.2025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муници-пальные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1132,4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1231,6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1240,6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3323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Изменения 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год, млн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9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346080"/>
              </p:ext>
            </p:extLst>
          </p:nvPr>
        </p:nvGraphicFramePr>
        <p:xfrm>
          <a:off x="107504" y="1988840"/>
          <a:ext cx="8856986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224136"/>
                <a:gridCol w="1440160"/>
                <a:gridCol w="1152128"/>
                <a:gridCol w="1080120"/>
                <a:gridCol w="1104078"/>
                <a:gridCol w="984156"/>
              </a:tblGrid>
              <a:tr h="9144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06.02.2025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1222,6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1306,8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1222,2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1306,6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05088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Изменения бюджета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2026-2027 годы,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464</Words>
  <Application>Microsoft Office PowerPoint</Application>
  <PresentationFormat>Экран (4:3)</PresentationFormat>
  <Paragraphs>279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Основные параметры бюджета  с учетом изменений на 2025 год, млн. руб.</vt:lpstr>
      <vt:lpstr>Основные параметры бюджета  с учетом изменений на 2026-2027 годы, млн. руб.</vt:lpstr>
      <vt:lpstr>Изменения бюджета  по доходам на 2025 год, млн. руб.</vt:lpstr>
      <vt:lpstr>Изменения бюджета  по доходам на 2026-2027 годы, млн. руб.</vt:lpstr>
      <vt:lpstr>Изменения бюджета  по расходам на 2025 год, млн. руб.</vt:lpstr>
      <vt:lpstr>Изменения  бюджета  по расходам на 2026-2027 годы, млн. руб.</vt:lpstr>
      <vt:lpstr>Изменения  бюджета  по муниципальным программам  на 2025 год, млн. руб.</vt:lpstr>
      <vt:lpstr>Изменения бюджета  по муниципальным программам  на 2026-2027 годы, млн. руб</vt:lpstr>
      <vt:lpstr>Изменение  дефицита бюджета  на 2025 год, млн.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KSO</dc:creator>
  <cp:lastModifiedBy>Ирина</cp:lastModifiedBy>
  <cp:revision>40</cp:revision>
  <dcterms:created xsi:type="dcterms:W3CDTF">2023-09-27T09:09:02Z</dcterms:created>
  <dcterms:modified xsi:type="dcterms:W3CDTF">2025-03-17T05:53:34Z</dcterms:modified>
</cp:coreProperties>
</file>